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94C"/>
    <a:srgbClr val="F2F2F2"/>
    <a:srgbClr val="78BE20"/>
    <a:srgbClr val="3F3F3F"/>
    <a:srgbClr val="014067"/>
    <a:srgbClr val="014E7D"/>
    <a:srgbClr val="013657"/>
    <a:srgbClr val="01456F"/>
    <a:srgbClr val="014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74" autoAdjust="0"/>
  </p:normalViewPr>
  <p:slideViewPr>
    <p:cSldViewPr snapToGrid="0" showGuides="1">
      <p:cViewPr varScale="1">
        <p:scale>
          <a:sx n="87" d="100"/>
          <a:sy n="87" d="100"/>
        </p:scale>
        <p:origin x="120" y="120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IN" smtClean="0"/>
              <a:t>13-11-2018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IN" smtClean="0"/>
              <a:t>13-11-2018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ight Triangle 10">
            <a:extLst>
              <a:ext uri="{FF2B5EF4-FFF2-40B4-BE49-F238E27FC236}">
                <a16:creationId xmlns=""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=""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=""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ight Triangle 10">
            <a:extLst>
              <a:ext uri="{FF2B5EF4-FFF2-40B4-BE49-F238E27FC236}">
                <a16:creationId xmlns=""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3" name="Subtitle 2" title="Subtitle">
            <a:extLst>
              <a:ext uri="{FF2B5EF4-FFF2-40B4-BE49-F238E27FC236}">
                <a16:creationId xmlns=""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Right Triangle 18">
            <a:extLst>
              <a:ext uri="{FF2B5EF4-FFF2-40B4-BE49-F238E27FC236}">
                <a16:creationId xmlns=""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=""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=""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=""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=""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=""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=""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=""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=""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=""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=""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=""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=""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=""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=""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=""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=""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=""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=""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=""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=""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=""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Content Placeholder 3">
            <a:extLst>
              <a:ext uri="{FF2B5EF4-FFF2-40B4-BE49-F238E27FC236}">
                <a16:creationId xmlns=""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ight Triangle 10">
            <a:extLst>
              <a:ext uri="{FF2B5EF4-FFF2-40B4-BE49-F238E27FC236}">
                <a16:creationId xmlns=""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=""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Right Triangle 10">
            <a:extLst>
              <a:ext uri="{FF2B5EF4-FFF2-40B4-BE49-F238E27FC236}">
                <a16:creationId xmlns=""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=""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=""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=""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=""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=""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=""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=""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=""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=""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Right Triangle 18">
            <a:extLst>
              <a:ext uri="{FF2B5EF4-FFF2-40B4-BE49-F238E27FC236}">
                <a16:creationId xmlns=""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Parallelogram 16">
            <a:extLst>
              <a:ext uri="{FF2B5EF4-FFF2-40B4-BE49-F238E27FC236}">
                <a16:creationId xmlns=""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=""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=""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=""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=""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=""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=""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24" name="Right Triangle 23">
            <a:extLst>
              <a:ext uri="{FF2B5EF4-FFF2-40B4-BE49-F238E27FC236}">
                <a16:creationId xmlns=""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=""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=""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=""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=""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=""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=""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=""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25" name="Parallelogram 24">
            <a:extLst>
              <a:ext uri="{FF2B5EF4-FFF2-40B4-BE49-F238E27FC236}">
                <a16:creationId xmlns=""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=""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=""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 </a:t>
            </a:r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E24A5A7-66A2-7F43-9A7A-5E13F74F8C0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=""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=""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=""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=""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smtClean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smtClean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smtClean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19" name="Text Placeholder 4">
            <a:extLst>
              <a:ext uri="{FF2B5EF4-FFF2-40B4-BE49-F238E27FC236}">
                <a16:creationId xmlns=""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=""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chemeClr val="accent2"/>
              </a:buClr>
            </a:pPr>
            <a:r>
              <a:rPr lang="en-US" smtClean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smtClean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smtClean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=""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 35">
            <a:extLst>
              <a:ext uri="{FF2B5EF4-FFF2-40B4-BE49-F238E27FC236}">
                <a16:creationId xmlns=""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=""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8FB39FF5-7AF5-4963-9346-2640496A3302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=""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=""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=""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=""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=""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=""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  <a:endParaRPr lang="en-IN" sz="3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=""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=""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=""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=""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IN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=""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  <a:endParaRPr lang="en-IN" dirty="0"/>
          </a:p>
        </p:txBody>
      </p:sp>
      <p:sp>
        <p:nvSpPr>
          <p:cNvPr id="15" name="Table Placeholder 11" title="Table">
            <a:extLst>
              <a:ext uri="{FF2B5EF4-FFF2-40B4-BE49-F238E27FC236}">
                <a16:creationId xmlns=""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Right Triangle 3">
            <a:extLst>
              <a:ext uri="{FF2B5EF4-FFF2-40B4-BE49-F238E27FC236}">
                <a16:creationId xmlns=""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=""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=""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Caption Here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=""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=""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=""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ZA" dirty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=""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15" name="Shape 4186">
            <a:extLst>
              <a:ext uri="{FF2B5EF4-FFF2-40B4-BE49-F238E27FC236}">
                <a16:creationId xmlns=""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19" name="Shape 4379">
            <a:extLst>
              <a:ext uri="{FF2B5EF4-FFF2-40B4-BE49-F238E27FC236}">
                <a16:creationId xmlns=""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0" name="Shape 4487">
            <a:extLst>
              <a:ext uri="{FF2B5EF4-FFF2-40B4-BE49-F238E27FC236}">
                <a16:creationId xmlns=""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dirty="0"/>
          </a:p>
        </p:txBody>
      </p:sp>
      <p:sp>
        <p:nvSpPr>
          <p:cNvPr id="21" name="Right Triangle 20">
            <a:extLst>
              <a:ext uri="{FF2B5EF4-FFF2-40B4-BE49-F238E27FC236}">
                <a16:creationId xmlns=""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=""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IN" dirty="0"/>
          </a:p>
        </p:txBody>
      </p:sp>
      <p:sp>
        <p:nvSpPr>
          <p:cNvPr id="2" name="Title 1" title="Title">
            <a:extLst>
              <a:ext uri="{FF2B5EF4-FFF2-40B4-BE49-F238E27FC236}">
                <a16:creationId xmlns=""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IN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IN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Title Placeholder 8">
            <a:extLst>
              <a:ext uri="{FF2B5EF4-FFF2-40B4-BE49-F238E27FC236}">
                <a16:creationId xmlns=""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9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rk-03 Presentation Layout_CA -v6.potx" id="{9FD5D463-2B33-42F3-81B0-0B3C3C07F674}" vid="{A96E6666-7943-4E22-B401-67432B4C0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dark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CiscoSans ExtraLight</vt:lpstr>
      <vt:lpstr>Gill Sans SemiBold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2018-10-18T15:55:24Z</dcterms:created>
  <dcterms:modified xsi:type="dcterms:W3CDTF">2018-11-13T21:22:25Z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2018-08-01T18:19:24.2566460Z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